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5f890b7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5f890b7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1ce44915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1ce4491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1ce44915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1ce44915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1ce44915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1ce44915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1ce44915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1ce44915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1ce44915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1ce44915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3165124c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3165124c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