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03d221c8f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103d221c8f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f49def630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f49def630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f49def630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f49def630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f49def630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f49def630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f49def630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f49def630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49def6301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49def630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49def6301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f49def6301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