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10603dceaa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10603dceaa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efc34a374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efc34a374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efc34a374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efc34a374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efc34a3744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efc34a374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efc34a3744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efc34a3744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efc34a3744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efc34a3744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fc34a3744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fc34a3744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