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0327c9e27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0327c9e27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f5ed0d883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f5ed0d883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f5ed0d883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f5ed0d883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5ed0d883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5ed0d883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5ed0d883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5ed0d883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f5ed0d883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f5ed0d883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f5ed0d883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f5ed0d883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2377A79A3A8745909F007C98DC4A96" ma:contentTypeVersion="13" ma:contentTypeDescription="Create a new document." ma:contentTypeScope="" ma:versionID="c35fd62887d2e17e8b4ff6cfe241d987">
  <xsd:schema xmlns:xsd="http://www.w3.org/2001/XMLSchema" xmlns:xs="http://www.w3.org/2001/XMLSchema" xmlns:p="http://schemas.microsoft.com/office/2006/metadata/properties" xmlns:ns2="299e5e87-a1d4-4aa5-b473-f6fbcd485e80" xmlns:ns3="b3ec7da2-1c21-4787-846a-dab95ec57cf5" targetNamespace="http://schemas.microsoft.com/office/2006/metadata/properties" ma:root="true" ma:fieldsID="c0b157ec03bdb959b1eff4abd4688cf6" ns2:_="" ns3:_="">
    <xsd:import namespace="299e5e87-a1d4-4aa5-b473-f6fbcd485e80"/>
    <xsd:import namespace="b3ec7da2-1c21-4787-846a-dab95ec57c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9e5e87-a1d4-4aa5-b473-f6fbcd485e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c7da2-1c21-4787-846a-dab95ec57cf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3B6B578-B162-4109-B815-62A5CB0EF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1E7ED1-13D6-40DB-8EBC-ADB834F52E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9e5e87-a1d4-4aa5-b473-f6fbcd485e80"/>
    <ds:schemaRef ds:uri="b3ec7da2-1c21-4787-846a-dab95ec57c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5A6E135-F7B3-4F29-AB85-DFEE9FBD37F3}">
  <ds:schemaRefs>
    <ds:schemaRef ds:uri="http://purl.org/dc/dcmitype/"/>
    <ds:schemaRef ds:uri="299e5e87-a1d4-4aa5-b473-f6fbcd485e8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b3ec7da2-1c21-4787-846a-dab95ec57cf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MelissaPichardHolmes</dc:creator>
  <cp:lastModifiedBy>Melissa Pichard-Holmes</cp:lastModifiedBy>
  <cp:revision>2</cp:revision>
  <dcterms:modified xsi:type="dcterms:W3CDTF">2021-12-08T20:10:15Z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0x0101005C2377A79A3A8745909F007C98DC4A96</vt:lpwstr>
  </property>
</Properties>
</file>